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23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000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289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363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85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59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16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855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18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480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664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327F1-CE1B-4E76-B5BB-7F13CEFCFB15}" type="datetimeFigureOut">
              <a:rPr lang="ar-IQ" smtClean="0"/>
              <a:t>06/10/1443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F517-75EF-4881-8916-E93D5CAE66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291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3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قانون مندل الثاني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84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40" y="796492"/>
            <a:ext cx="7416824" cy="38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31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886" y="533117"/>
            <a:ext cx="626469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3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430" y="741715"/>
            <a:ext cx="5273675" cy="460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17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محاضرة 3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3</dc:title>
  <dc:creator>Ahmed</dc:creator>
  <cp:lastModifiedBy>Ahmed</cp:lastModifiedBy>
  <cp:revision>1</cp:revision>
  <dcterms:created xsi:type="dcterms:W3CDTF">2022-05-07T12:01:53Z</dcterms:created>
  <dcterms:modified xsi:type="dcterms:W3CDTF">2022-05-07T12:02:14Z</dcterms:modified>
</cp:coreProperties>
</file>